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7/27/2023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501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July 27 ,2023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COMMMENT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REPORTS-POLICE, FIRE, SOLICITOR, ZONING, ENGINEER, TAX COLLECTOR, 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REPORTS-SAFETY, PLANNING, FINANCE, SHADE TREE, REC, 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DPW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MASCARO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DCED CFA MULTIMODAL TRANSPORTATION FUND APPLICATION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RIVERVIEW WINERY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PROPERTY UPKEEP IN THE BOROUGH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MELLOW COURT FOLLOW UP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7/27/2023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	135,720.13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10,729.15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    5,269.82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242,689.80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	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6,558.31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 					    1,459.09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1,036.81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22,828.31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1,047.59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   114.52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   163.28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	     50,377.67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223.00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 					     26,988.82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2,569.57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    217,018.41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 725,016.97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</a:t>
            </a:r>
            <a:r>
              <a:rPr lang="en-US" dirty="0">
                <a:solidFill>
                  <a:schemeClr val="bg1"/>
                </a:solidFill>
                <a:latin typeface="GFESBI+Arial"/>
              </a:rPr>
              <a:t>93,77.97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238,793.10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12687</TotalTime>
  <Words>294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Algerian</vt:lpstr>
      <vt:lpstr>Arial</vt:lpstr>
      <vt:lpstr>Calibri</vt:lpstr>
      <vt:lpstr>Century Gothic</vt:lpstr>
      <vt:lpstr>Copperplate Gothic Bold</vt:lpstr>
      <vt:lpstr>GFESBI+Arial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188</cp:revision>
  <dcterms:created xsi:type="dcterms:W3CDTF">2019-10-03T16:39:17Z</dcterms:created>
  <dcterms:modified xsi:type="dcterms:W3CDTF">2023-07-27T18:20:37Z</dcterms:modified>
</cp:coreProperties>
</file>